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74" r:id="rId5"/>
    <p:sldId id="275" r:id="rId6"/>
    <p:sldId id="271" r:id="rId7"/>
    <p:sldId id="276" r:id="rId8"/>
    <p:sldId id="277" r:id="rId9"/>
    <p:sldId id="278" r:id="rId10"/>
    <p:sldId id="279" r:id="rId11"/>
    <p:sldId id="280" r:id="rId12"/>
    <p:sldId id="257" r:id="rId13"/>
    <p:sldId id="260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 autoAdjust="0"/>
  </p:normalViewPr>
  <p:slideViewPr>
    <p:cSldViewPr>
      <p:cViewPr varScale="1">
        <p:scale>
          <a:sx n="50" d="100"/>
          <a:sy n="50" d="100"/>
        </p:scale>
        <p:origin x="-1044" y="-9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2880"/>
        <p:guide pos="719"/>
        <p:guide pos="5041"/>
        <p:guide pos="4608"/>
        <p:guide pos="2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pPr/>
              <a:t>23.11.2014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pPr/>
              <a:t>23.11.2014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23.11.2014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80;&#1083;&#1085;.wmv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4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Alan A. Milne</a:t>
            </a:r>
            <a:endParaRPr lang="ru-RU" sz="54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b="0" i="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0" name="Picture 2" descr="http://citaty.info/files/portraits/6286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3931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424936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atin typeface="+mj-lt"/>
                <a:ea typeface="+mj-ea"/>
                <a:cs typeface="+mj-cs"/>
              </a:rPr>
              <a:t>Now Christopher Robin’s old toys </a:t>
            </a:r>
            <a:r>
              <a:rPr lang="en-US" sz="5400" dirty="0" smtClean="0">
                <a:latin typeface="+mj-lt"/>
                <a:ea typeface="+mj-ea"/>
                <a:cs typeface="+mj-cs"/>
              </a:rPr>
              <a:t>are in Australia.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Let’s warm up!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pic>
        <p:nvPicPr>
          <p:cNvPr id="4" name="мил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6096000" cy="4572000"/>
          </a:xfrm>
          <a:prstGeom prst="rect">
            <a:avLst/>
          </a:prstGeom>
        </p:spPr>
      </p:pic>
      <p:pic>
        <p:nvPicPr>
          <p:cNvPr id="5" name="Рисунок 4" descr="fizicheskaya-zaryad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1346712" cy="1863849"/>
          </a:xfrm>
          <a:prstGeom prst="rect">
            <a:avLst/>
          </a:prstGeom>
        </p:spPr>
      </p:pic>
      <p:pic>
        <p:nvPicPr>
          <p:cNvPr id="6" name="Рисунок 5" descr="спортза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7734" y="260648"/>
            <a:ext cx="2906266" cy="19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924944"/>
            <a:ext cx="3933949" cy="32472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2. Alan Milne joined the army in 1914.</a:t>
            </a:r>
          </a:p>
          <a:p>
            <a:pPr>
              <a:buNone/>
            </a:pPr>
            <a:r>
              <a:rPr lang="en-US" dirty="0" smtClean="0"/>
              <a:t>3. The name of his son is Christopher Robin</a:t>
            </a:r>
          </a:p>
          <a:p>
            <a:pPr>
              <a:buNone/>
            </a:pPr>
            <a:r>
              <a:rPr lang="en-US" dirty="0" smtClean="0"/>
              <a:t>4. the  headmaster  of a small preparatory school</a:t>
            </a:r>
          </a:p>
          <a:p>
            <a:pPr>
              <a:buNone/>
            </a:pPr>
            <a:r>
              <a:rPr lang="en-US" dirty="0" smtClean="0"/>
              <a:t>5. salary</a:t>
            </a:r>
          </a:p>
          <a:p>
            <a:pPr>
              <a:buNone/>
            </a:pPr>
            <a:r>
              <a:rPr lang="en-US" dirty="0" smtClean="0"/>
              <a:t>6.  adorable son</a:t>
            </a:r>
          </a:p>
          <a:p>
            <a:pPr>
              <a:buNone/>
            </a:pPr>
            <a:r>
              <a:rPr lang="en-US" dirty="0" smtClean="0"/>
              <a:t>7. Teddy bear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905000"/>
            <a:ext cx="2637805" cy="762000"/>
          </a:xfrm>
        </p:spPr>
        <p:txBody>
          <a:bodyPr/>
          <a:lstStyle/>
          <a:p>
            <a:r>
              <a:rPr lang="en-US" dirty="0" smtClean="0"/>
              <a:t>Mark: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6096" y="2819400"/>
            <a:ext cx="2565797" cy="335280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good </a:t>
            </a:r>
            <a:r>
              <a:rPr lang="en-US" dirty="0" smtClean="0"/>
              <a:t>– 7 correct answers;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Good</a:t>
            </a:r>
            <a:r>
              <a:rPr lang="en-US" dirty="0" smtClean="0"/>
              <a:t> – 5-7 correct answers;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Sat</a:t>
            </a:r>
            <a:r>
              <a:rPr lang="en-US" dirty="0" smtClean="0"/>
              <a:t> – 4 correct answers;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Poor</a:t>
            </a:r>
            <a:r>
              <a:rPr lang="en-US" dirty="0" smtClean="0"/>
              <a:t> – less than 4 correct answers.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4306490"/>
          </a:xfrm>
        </p:spPr>
        <p:txBody>
          <a:bodyPr>
            <a:normAutofit/>
          </a:bodyPr>
          <a:lstStyle/>
          <a:p>
            <a:r>
              <a:rPr lang="en-US" dirty="0" smtClean="0"/>
              <a:t>1)Was it interesting for </a:t>
            </a:r>
            <a:r>
              <a:rPr lang="en-US" dirty="0" smtClean="0"/>
              <a:t>you </a:t>
            </a:r>
            <a:r>
              <a:rPr lang="en-US" dirty="0" smtClean="0"/>
              <a:t>to know </a:t>
            </a:r>
            <a:r>
              <a:rPr lang="en-US" dirty="0" smtClean="0"/>
              <a:t>about Alan Milne?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2)Can you speak about his life now?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3)And about Winnie-the-Pooh?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786210"/>
          </a:xfrm>
        </p:spPr>
        <p:txBody>
          <a:bodyPr/>
          <a:lstStyle/>
          <a:p>
            <a:r>
              <a:rPr lang="en-US" dirty="0" smtClean="0"/>
              <a:t>H/w: continue the story of Winnie-the-Pooh, write what happened to his life in the museum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keep-calm-and-write-your-story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3662633" cy="4949504"/>
          </a:xfrm>
        </p:spPr>
      </p:pic>
    </p:spTree>
    <p:extLst>
      <p:ext uri="{BB962C8B-B14F-4D97-AF65-F5344CB8AC3E}">
        <p14:creationId xmlns:p14="http://schemas.microsoft.com/office/powerpoint/2010/main" xmlns="" val="17973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1988840"/>
            <a:ext cx="504056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1" y="548680"/>
            <a:ext cx="7030292" cy="562352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Alan Alexander Milne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Dorothy De </a:t>
            </a:r>
            <a:r>
              <a:rPr lang="en-US" sz="3200" dirty="0" err="1" smtClean="0"/>
              <a:t>Selincourt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Daphne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Ashdown Forest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Winnie-the-Pooh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err="1" smtClean="0"/>
              <a:t>Dartmouth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err="1" smtClean="0"/>
              <a:t>Eeyore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err="1" smtClean="0"/>
              <a:t>Piglet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7170" name="AutoShape 2" descr="data:image/jpeg;base64,/9j/4AAQSkZJRgABAQAAAQABAAD/2wCEAAkGBxQTEhUUExQVFhUXGRoaGBcYGRgcHBkfGhodGBwYGh8cHyggGBolGxgdITEhJSkrLi4uHR8zODMsNygtLiwBCgoKDg0OGxAQGywkICQsLzQsLCwsLCwsLDcsLC8sNCwsLCwsLCwsLDQsLCw0LywsLCwsLCwsLCwsLCwsLCwsLP/AABEIAMIBAwMBIgACEQEDEQH/xAAcAAABBQEBAQAAAAAAAAAAAAAEAAIDBQYBBwj/xABDEAABAgQDBQUGBAUDAwQDAAABAhEAAyExBBJBBSJRYXETgZGhsQYyQsHR8AcjUuEUM2Jy8YKSokODwlNjo7IWJDT/xAAaAQADAQEBAQAAAAAAAAAAAAACAwQBAAUG/8QAMBEAAgIBAwMCBAQHAQAAAAAAAAECEQMEEiEiMUETUTJhcfAFFIHBI0JSkaGx4fH/2gAMAwEAAhEDEQA/APQlrcLLCiW+UNw+FTRrlgfWIsKTXmR3mJpSmKlEGgLdbQxLbE8u1JpsImyg5pQQNMwIZL3Jp98YaucTL4El3PBnh/aE5a+6B30/xAuMezNbTYv4YIUEooA7h3vZ4JV7zgukB1DlrEYQCCVBideVoZNSWVlsCAS+jM3jC6VcfIO6ZItIIzgsb18hFbjZ+TIXc1KhXlw74sloAAG8Nb8IGxWHdSTdV7Cj8eNIzLfNAtX9StlyApaBTRSiRVqlIJvzgyXJSSVKG6tnpYtu9BeHTMMkHNlos0Y8mZmoAB5wcycjZfeOZnpSnHp4RLCNumco1+hAJIWkglylThOpCdBwrDJuHSSXLpJazENz4GHpISp2zEAiGplMk3BNWqRU1EPUVK5HPtRNKkJSyNGdxVmdwfKsCT0syi9/KsFqRfW79OHe8DTXUEhiwr5a+MMVxSQM6ohxcwboBvvLPAOCG++MVGJWtgQazDmUOAJygHg5A7nifEoUd0AqFSrhlTp84rZs4hZJB3h2hSdG3ED18Ykyzt8Cm/cLwaSZjkUQyED+phX5xdYVZSAgG3HWgr4nyhmCw2RCbEjMX/qPvHxLQ3KaOzkv3PDMONyW5jPgJkJYbwJGurlzQ98Q4rFAlsp3Uu/Bw/0iabicqEihJ+oA6hyIqJe7nURukqc1r9tGue6SX6HSe1fUPlYnNNSE8EqVm/SA7d5ZusTSMSwWslwHNWDm19YqNnSyVFQfeY1qBYJHcIusJhwpKU6O9dfunnBPJacgcdsZsfCkhZOq0sL+6B9D4mLFa8qXNXFWalHiKUjIkgE6sTq5Z+9n74HxJ0sW72H2ax5u+5Wetp8W2NhOFmmYBmF9H7q8DyiKcFA2ZlgDoGqYk2ckBHAt+/qY7i0Z3Gpfj9mDXKG5k5Y2UmMIXJWouSouL1BOVI6QHs3Dntclt5n4MHI5QRPUSpKC4CQKfpIdrakjyi0mYcJSlJuzk6uSX6w6EnyfOTx73u9iTDo3SeQYDQU8BUhuUVe0CoTJjOaAHqplEXi1KSm1iA/Jg46XtGdnjMZhYca6fDXhFEF5R2d1FIstjJ3b3JdjZqAcqxdTSbJ1BEV2wZCUpSGqXJ8Ce4RZkDIm4ue4B4W+LKdLDoK5YznNxA8g0KIUEAB0l2Gp4QoCvmY2TScymqBDFVl0IrwIjuzmSlCbljU8/m0d2lIZY3HCQAzU725xcsnTbN2urIMa6UpSSCC1qlrm3hEcnGuHYkKUyQeCeXV4FxKZcyYrLQgAM+t3J6QTsuU66MQgBGtyQ58jE2SblKjIXfBedvZlaNW/3SBp6GSxUN48ah4azsS1C19BQH0ifEAEsQC1de6G46SVjpNysgx6kg0KiAwN7kw/CYkFR3uoJtS/nApw7gqSl1FgRmI526QLhgkKWVDk/mUvY3PlCnkTB5Ui9xctKwCLDhapesRiaE1UCwAfrz8Yd2aUoSL2etKXbvjixul6jXVyYNU+RkhsspUnNqTT77oixxISz0Yk91B4kxIlBACQLDuc8IGxspyQEuzMyiLW89I1tRjTFu2dwEwqSahR5amzRIVM6qsAAW1JNfD5RzBJSkEhOVTUAapNH6vHSkheR3QEhR66A+vcIW5X/c2MelHQhJsxuB3kqfzeBpuCTmIUkAFSXbghso6M8FS1popquaN96UiWUXGegu1Dc08BGJKT3MJrwQdm5SAwJJpwFI4cICbXduQFodInVUo6BhyiJUxlBrKoBU+PdDOUgel9wKYnKAG3urs1m7yR3wBiikoAslPmb94YNFnOwIUt3bdSwAqQxOUvx+kMlSEkjOPdcgcwaE8YRjbQrLF2SYHCgUUplZaC1yfQd8WeDDMAd1IbvF/WK7CAKK1qqAoB6n+pR82gzBYdQSGF7vzqTTrCs864j90U6eNtcE80DIABev1EVuIVvhnDVI4fW0W6SxBIvpw4fOI50oXDuR6VaJUnFWeykq2kWIU9gyaO2jkfM2hmIUSFFN2oeMRTZu7Wjk+FodLNkXNnFmjYT3WFt/lKrFFIWwDUSSNSr3lE86AQTLxWcihKiRToPR38YDxczLNmZtAos7OolgWFzSDdhyMmZS6qFBUmpqrw+UWqqPmZp+q4+7DJikl0Oczl36emkVcvZnuJq8xuDDU9YLG72hPvUSK8TeCkS2WkFW8Aa8GSaeJgouS5N9NZK3ffIsRKCElvdZk08Ygn4gqSjMaF/DQGCcRiHlrcVysmvVzyitE4HIkVJLithCrvt5H5Kjwvb9w1c9JLhtPSOQ1OISmmUltYUFsfuL9T6DpiU5k0ZifJMRTsfwBOaterD0g7a2HzJcEODU9SBFViMIEj4VMxetGAYRWl0pG5d0G6IESySpSgcxO6AH+7QdsqUEoLhumrVPmYKwszMQw0qo6veIJmHCQSl3NAO/6QHppNv2OSqmiWWkEEu26PKscM/wDLYmpo/LXyhYdbgJIIdTnoNIJVKCg40Bs2vzaNyU1Sf3QcLfKM2rFkEqylzmKSaXoO+kRbc2/JwGHQqccyqlEsCsxat49wo5tXug3aOGRKlqnTCeylglWrMKsOLPHgXtJtteLxC5y3YkhCf0IfdSO6/EwiGN7g8ONyb3Gk2r+KONmn8rspCR7oQnMQOZW4PgIgw/4nbRSGM1Cx/VKR/wCIEY+JZuGWkAqSQDYmjxSuCz0ovwesezX4sIWQnGJEpVWmozFDm2ZNSnrUdI2idrAFNAtCqhQZlDQ95MfN0e7+w2Y4PAhYDJlZ1KI+HOrJXj7sLy8kufHsScTSTN5eZJy5EOTd9RfRxHJZLFQ95fpYDwjk+YEsijrAz8ACRujuAHjEypiVBRSwoGejV5awELtsTKuEcVMchrq3btxD+RMS4leUpQRRIJO9dr+sQTnGVwkZWNC/EuOO76xVYqZmdZJBXQAH4TX5x29JASlQVLx+awuX7nCU/MwZicQkqQwJJoGpfh3VitwaSAsgUAYHqdPvjB0qUjPnqAmorajD5xt934RkW2q9yaeRvsLV/wBpb76QLigwCh7xJAAJYP61cxO4yZUlVS7EOa+t4gwyXJKlFg4GtwX8nrzgJSqJrW6VFnhgkBKBpc8effUwWlQzEu4Nb+UQYRLJtRg3fEqUjhag77mI8uWtqR6mmx+WcxCmAq78fGIkkFr1+2gfHYwCugv3EpHWI8DMJS51JPR6xPqm7sshJPgZjSy6uLNZjVyIIkAFVaA68H9IFxyVuJhSopGax4DzJNhzg7DJBYeOtxz74bjpV8zo8yY3E4Z5hUsApGUPxygqryzHyiDDJoVEOTmJr8RqWrb1g6eCEs7P6P8ASIUqygBwAlJI58G5u0VX1Hn6rCktyKyZVi7EqLdAfR4mkrStbJLFq8dK11vAcyYEpCqvkbnV6co7g1vMWx+FzelnA0rB+L9zy4zqSQRtOelCV1dqJHJrU6xSSlnMhgXIyjqdRwpBu2FFT5QTmP7D0vHNgoKi7Hcbh9+cHGKQrNJ5Mu00cnAgJAIJLXhQSoDie6FDN0f6T0FigcxaQUFx7x9IFl4RKnzV48/sQdNSMvBqd0RMwUNGJtblAQzNKmUZcKcrBeyZBKSACWP7RFLK94kAszNckm3WJp4zJAADAOTWr6QOmSoEbqmG971DyirEo+SGbafBKJQIzEaECvExDLJT7rMSKD9+UCYnFMBLch7uC4rV25RmPaf2pGGeVJyzMQtykD3ZQJ99fyTrCnFcs2DcpKMe4z8Z9qGVg0SEqAM1YCg+9kAzGl2JYeMeKGNRtXAmcCpa1LnEuZiy5UeB4J4AUEVeE2Ksq/MDJF2N+QgVli1dnrQ004JIK2Fs8AdosVPug6D9XXhEPtNMOZANgCepJ/aL2EtINwD1DxMsvXuZc8PRtRi0IKiEipNBG42di58hARKxE1AAS6XCknL/AErBAHINEUuUlNkpT0AECzdopFnPpByyyl8IpaeCXXyayT7c4lP8+WmexBC5ZyLAH9BdKu4iDtse3siVhe3w5TNmzVqCUKugi5mB8wYG1Hp1jzwbYDswfg8RYkSZtVAoV+oN58Y2Lf8AMibLo8UncQ8fiNjzMC1zUrAI/LMtASRbLugKAaju8b72c9opOOJKE5ZgDqll9yrUNlJqa9KAx47isKUHQpNlCx+h5RrfwjwkxePzJByIlqCzVt/dSCRqTX/SYdti+STU4E4t9me1IlgSme+jHuvwieUGTYF+I0F+lIU1DryuSmncw8tBHFDNUOdGswBc+MBPJFQUPfuTRg1K/bgXZnKp3GYsOVHJ8aQDiFCiBbz+2i0lS85STYVZ/WKzDoKppUyWoBb5RDnzIfHE3RbSSESz/SCeNR84ZPmEIbW9fvlDsSAEsC2b5/5gPbU8Jyh2sHYUD3iBNyuL9z041CNlRNxechJsVAFqUFTX/V9tF9hfdSLADdjOYKW8wmh562NBTmR3DhGjkzKHpTlDMs6VMHBFtOROTcaHT75xEzDM+rH0pDkqse6B8etgGpmL+H28bhba6v0H7qQT24WvLmolPm9vKBMbLJf+hOl6f4eIMHMPaAuLAEHVhX75xaTJgZSid0uC/wB01ixPerZLmSlBoopq0BaQanI5rYs7cbmIsDOCQsiqiANbg66NEqQSVLy1XmCX0BNDyd374dhcIaCoJI5MAa6RT/IfP9SnwQbSkArK0uEkPYvujlzaDdhyQiSFfqO8Tq4h81e5/crKKaHUdIix2OyS924Lj0Gnf3QKk3ww3CMJeoWAx0pNIUZJClkO4LvWnGsKGKfyFfnH7G4wy88utiYjxEwuQXq30juzUMjK2gPziBypTc+MedKTXY+h7x5CJErIklyeELEpzMU2Cr93pBQlhmP39IauWw3dWGsVwyuKtoRLBfCPL/bPbRw5SAypsxxLFi/61cg3fGGwuHyOSoqWsutZuoxYe0u0Bito4id8Es9jL/0UUe9T+MCxuWb+Eq0GljjjvfdijkdaOtCT0jgjscgXaU3KhhdVI5K3RjdKwPHYvMWHujz5wGpQAqW6wlKYEmwj2r8OvYyXh5KJ0+WlWJmAKOYA9kkhwhL0Ba5u9NIp4giOUm2eKAA1p1hzRq/xUlJTtOdk+JMpS/7ihj/xCT3xlIK7MGTXYhnBv9Rzj238MlYcbPl/w6cqnInaqM0UJJ1DMRyIjxUlo9G/BSdnOKlgugGXM5OoFJ72QI1yUYtvsTaqLlHjuenyJIq9aViZEnIlRJvDpygGpUW08RrA+KxP5af6iP8AkW8hWPNy5lN398A48SgvoFyuI4wxOHAKiQMxU9OH+NYWFScobr3muvWHy82UPflxMSyk5Jj1FKhqgCQTofSK3aGzhMXmJIuEmlHv5RZ56UEAbWWTh54QCCmWvKUliDlLEc3huOKb+/vsMavgiweBCEqc1LgeLj6Qp00pDAg0f9orNmTZwlS1pmCcFISsCawO8kGi5YoP7kq6xDO22lBInpVh1AgpUqqFaMmYndqTZWU8o54G5c+A5JwhwWeAm9ou53QxpQlmfxMO2mkuD8LgP6+kd2dIyD3nGhaI9uYgy5YShlTZhaWnnqtXBKRvHwuRGJqbpAY09q3Ffg9pqOLlykBPZlSpaln9YlqmBKegAc8SBxi4mqClBKiyfioL84oRKEnEYKWmoAnkk3UrKHWf6iVE98XypTgubXPM6c4ok6SSClDbFogTOdwCwJJApugchakPmKDJAVcB+N383iDHZQFZW3rijsN30h2EIKuGUOaX5w6D8M8GfDr3CJpAmDgh9dbRR7SUCs5g4ueFbWi7QQVEE09QA5Norp+ESrfBIOoL2Bp3tDaJ88XKPHuDSEKyjLLBFasnjXzhRosLjClCQCzAaDhzEKDte5i0qruWOAYpJ/U54ch6QHs/Dkmuh10rBGDJEpD6ADhBaxwub+ESyipcvx+570eyB8VOyipsa9ACflDxMcE65fMh4C2rOysCHzUp92rFPt72oThpClqSCpa8spAoVlnPRIAqfnA31Ujr5o8U2P8AyUm5JUT1Ki8GCIlSKrKTkClKUEAApTmLsHq3fDELmj3kpUOKSx8D9YZJW20ehB1FJoJhRGmeHymiuB16aHuiSBqhiZyK7a/w9/yixiLFYcLDGnAxsXTsyatUUgUxSWcJUkkcQFAkeAj1P8WdtjEYGUMHOQtM6YM6ULTnKMpLFPvABTZhowePO0bLOqh3CDpMgIDJDceJ6w5zVp+xN6LYGnZZIBXMJUwdRrYBIDm4AAHdAc7DNZSVNfKQSO68C+0mMJX2dkpanEkO5imENhCTVtisk4xe1I9Q/CvYMvE4iZNnAKlYYJOVXulanIKtClISSxo5HCPT9jYyVicVNmyVy1yhKlSQpBBBVmXMUHHBKk24mPBNi+0i5eBxeCA//oKFdoCxTlIzpVxSU08eMe4/hpsv+GwGHQQy1o7ZVNZjkA8wmndCNT0Ln3F3uLjEzsxIfQhq9HhYyTnWhJFAOA4NXgYfLkEzCoswLjv49GguaAFEn7tHl8PmzaY5SteJh8xbDzaIkqCi4s3nb5RzFTAkOeBfwg4JphqmCzMWHYWNL0690dl4gsSdaffGM+hZUvKP1Za8nenB+tou8oSKCxH7wL3JvabhlvbZQbMX2MxWDXulOZUjguUS7J5y3ykcAk6xaGoIIcGhBqDyI1gfamDl4sBEzMleZ5cxJAXLULKSdDx42MRbEnTFygZrdolUxCiKBWRZQFgaOA/V4pjNS48/fJZjnfSyDZKhIxn8KktJXJ7WWjSWUqyrSOCC6SBpVqRLgF9stWJIu6JXKWlTEjmtQzPwCYpdoY0jFYyYhj2eHl4ZJ/8AdmrJCRz3kv3RpcLhxLQiWmyEpQP9Ib5RmxKbl9P9AwSc38ir2ggqx+CAq0vEqPGglj1Ii5nq/LUA1KnrqerkxWYEdptJSnph5AQ3FU5WdQ6hKEHvgraO6hIuVBzxJqWjZNb6+QjUO2yPDYklaUnRIYaEqDE8qceMFYMBJUQQ9i9XGUGha8TYSSlCVLIDlnLPe3g8NlFXvrIZL+8GNNKcWEbjmlKjy82J1u9wOZiWLVrdxwqa3OkHSZxIdrne+UURnFSjmYcd0a3Fizxf4SWcqBR7nk8UqXB5uJtyYlzqlwX/ALYUSLxQcuT/ALY5Bce4zf8AMMw0wEhD1B66PBYU6iXsGis2Qt5qlUo/0ixNQeJ5cYlyVdryz2sfMQHazLWB+kPXUvT0EeP+1eMVNxs1J93D/koHNkqWrqS3cBHtX8O6sxNyKR4DMmFU/FFTknEzqnkpvQNA4bk3JjcUV6iOLWACSWAqTHULBZiK1in9osXQSgamqumgikCyC4JBiuGHdGx2TPtlVGpmzkTF9kXJAdx8J5HQxNJmEbq/e0Oihx68RGYwGNMpeZszhi8aLDYhM5DihH/Ex2THt+huPJu+oUYUJ4UIKDsKFFfisXNE0IRLdJ+I252tBRi2DKSRFtbY3anOkhKmYvYtboYp5uwp6fhCv7SDGtjoMMjnlFUJngjJ2B+wXscvE4xMuYGQlOeYzFkvRJ03iD3Ax9ESUXIFAAB0SGb1j5y//IMVgcSV4aaUZwlSkllJU1GUk005EPQx7R7E+20nHyVlI7OdLA7SUTx+JJ+JBOtxrzTq4znUn2JKUZNF7KnZlkAWYH1+cM2rPygAXL+F4B9mVuqap/iNujUOrtEe2Qe0rrYV0b5xCopcHZZNRC9jlw2uvi/084n2inPui4IPViCAeTgRJs6RlBOpJhT8QJYUtZCUgEkvb6waV8m4YvbXkpNkbPUg7ygWCurmgPL94jx+NmTM3YjcCiCpxmWUhjkegAIZy7l6awtobZRMkTVSFFSmKU0KSFndSKh6kisM2ZNlZOzkrSoSSJSm0UkBx1g8cd1tleLAodL4H4bCFIH5097gq7Nw9W9xhD8PhzLllKVZlb5ClgXUoqBUEgBnVoImBjpMPpeChQS7FJsvZkxIkyloAShRnTJgUFdtNqxO6CN5RVamVIgyftIqWZWHAmznYtWXK5zVCif7fePmLAFortnrGCmJQkf/AK09ZAH/AKM1TkNqZay9zuqbQ06T6W/IqUfTj0lrsrZIkS8gOZRJUuYfemLN1n5DQMNIZtDC51KJuEhmewuT5RakeURqcUN2v5tEGKT3Ny8iWtyojwf8uxfT6wLNQpgkGxBAFjmrUamLJaGSTxHyeKHCqMw5nZ6gDRifraKcnTSEZafADNSozXqUuw++9+sXc0nKS7BIqTyoA/F4gXKUVigABB5ioryeH42ZuZbDM1dau9ucNxuzycmn2qUhstSCHUa9THYkXlBYJS3MF4UWWS+mS4NLH+6tIs0rdj3eECrQE3IoKcmDRDs5RKAauQeNyfOPOzKraPdWTr2kW3NspwyRNWD2edKVq/QFHLnPIG8eC+1G2k/xmKVhilUuZNKkrY6gOQCOLxtPxfmzZSGTPPZz1BE2TQspCczg3S4Z0x5MYr0eFbdz8nOTT4OEuSTUm5hQoUXgijRez0ppTn4lE9wp8oz0uWVKCRdRaNnLlhICRZIAHdCNRKo0UaaNys7CjrRyJC4UdjkcjjBwil2rtcglEs2ur5D6wZtaeUSlEXoB30jLRRhxp9TJc+Rx6UOJeusWnsrtFWHxcmYktvhKuBSs5VA8mL90VQiy9m9nqxGKkSkDMVTEvySkhSieACQTFMq2uyM+lNnYTs0kakufWJpsl1czfiwYv3P5xJ2gKVE3FvlEGDxfauoUJ93p/n0j5/Y+WOl/SwmWCkcQAw+bxiPxKxMx5UtKsoIK+SiKBP1jczWAYeEBbS2cicgJWPdIKVAkKQRTMkioMOh2pFGmyLFkU2royGysAmTITMnqUCGWoOQHDZCUi6gWLcWu0T+y+zE4aQJYz+8VKUsJClFVSWBLcK1pDsfJnOmSsCYrdmJmJYBQlLSSJifgUXABDgnRNotCYbGXFLsXylHI/U88joUchPBAnYr9vgmXKAucThm7pyFHyBg+KjHTBMxSEhVMIO2Wx/6ihklI5litZH9vGMFZ2ljZrVzA5DdeRvCmB2J1ihkY5U1eWr3Je7F/l5xoZqaBNecS+n3aJITtgOLnHspmV3+E8KsTEez5BCXs1Ov28HJlDKoHvgEqLPQ5nJvw+/CHKNpWBkXU5IHxGMAKt4jML8G0iix+3EOElancOXNeQiPbii5Dt+8ZKcQ6gx5Ob8zDHJQ4RVp/w9ZovczZp2tLb4v90KMKuZXUQo71JBP8Lxrwet7bWo5w1Ckh+d36QVgFAS0nkAO4NAu1X3g2hby0gpbpSAw6HjGtR2c+TysUW8rkZX8QvYRONkqn4dCRi0solyO1ADFJ0zMzHk0eDzUFKilQKVChSoMRyINo+sklwANWHdrFN7Vez0jFlpsmWpRSQFlIzpJFCFCrA84Zg1CjGmOlG3wfMcJCSSyQSToI0o2AhClSpyFJnS6LBJD8Fp4pLPBuHkIlhkJCelz1N4qlniuwcMEpcgOxtm9kMy/5h/4jh1ixjrwollJydsthBRVI5ChQoE0UcIjsKOOK3a2FCkk7ylFghIoATqeMZ6dKKFFKgxBY/wCY2cGbC2IvEzOxlJAfemKIcIBLZ1cSTQDU8gSHQzbFyTZsSfVZh9l7Om4iYJUiWqZMNkpD950SOZpHvXsJ7CI2fKK5hSvEzAylC0sfoQet1atGn2NsyVhJIlSEBKUJCXATmWwZ1Ee8omDF5WqdH+sT5NW8j2rhE0Y1yyq2zOMuU4d4D2IWJVUNQgNUlgDYcX8YL21LJSgnk6Wrq3S8S4DDFIShtSs/L5N/bEnbhGNNztk+IWyqfbVPlFfitrgMhNz9tE+PnAJclgAX0prXpGWkziteZQqm7Wc3+UakknXk3LkcaRdYrBJnqBW5YFIKVKSSDcEoIdLgUMAolTZS+yR+ahNBmLLTyKqhYFBVjzMWsiQEozKIASHJJIDXJPCkBoxEyYoqlo7NB+JYOZXNKPhHNX+0x2Nzp1/wrg20qIE7STnWiYlUpSEdoQvKxSCxUCkmgPFjDBtGYr+Xg8UvnkRLH/yLSR4RKvCS1pmpJJK92avNv0Dh1fCUu4AoHoIzm29sTu1lyFTsu5mRMkzMpm1DFQSXSoD4fdU5LaC7BinmmoRq378HarUvT4nkl2XsaBOGxs6gTKwqSarKu1mN/SkJCEq5kq6GJMVscSUdnJCiC5KlF1rWq6lqNy3ryiT2O2qufhz2n8yWtUtarZilmVwcggnm8XRl5qm4t1Y/WJckpRk8c+6/2hLl60VJPhlLs/CZVgjRI11U59B5xdZjVyxcQMEs/wBs0RY+cUyyolmDvy/xC1Lc+kNRUIWSCeHL3JIL+RHPSG4sFhRqRWbMU60pLkM7mvL1MWWIxAF+gf8AfWGNA48inGylxOFE2hoePOMrtDY6gpRGgL90byfhs1UGvKBMSgMc4eGxan9RuHUzxdnwYNOx5hDsYUbJC6UBbuhQNIs/O5PY2WNwiSzjpy0MRSpJz8ngnM5aGYlQAJ4DjGOScrS4PKXSmOUreejCn1+UOWnNUEUN+QuPGKT+MFMzhnVXQ0L34HXhFxg1uhNS9450m/mKx5NzoofbT2SRjJLpZGIlfy5vI3QsfEg+VxHjePK8PMMrFI7NeihVC+aVR9ComPR7v+0YH8VJHZ7On2IJSHLO6lAbvC+kbiy7mofaGvJLG7R52hQIcEEcRWOxjJS1JLpUUnkYLTtacPjB6pEWvTvwx61S8o07x14ptl7UVMWETFyZYNlrzhL8CUgt1IaGH2gOktJ55jXnaB9GYa1EC7jsZ6bt2YfdSlPifWObM2upGIlTZh7RCFpKkKAKSl2O7Y0tzaN9CQMtTFdjX7E2POxiwnDpGUljNV/LTz4rPJPeRHsWwNiSsJJTJl1L5pkwgZphHxHgOA0AAgTZ0z8wEbyQaMGFRccOUXs05TUe8REGXI2uOwj1HPljMtK9fN4BRiQZpDgpDPz5c4J2jPIQVeA46RmvZ4hcxSvCoN+GpszwiMaVoCUupI1Sk5iLHXxhmGcVVr5DSHAsfvWOziMvhBRa3d+UMoqNq1SpNCSksDXVz1p6xkJElWU8c2UcHJc/KNji5YXrqdPJ+FIHl4RiDQ389fCkBGainYvNicpJmT9qto9tM/h3HZSgntE/rWQ4Cv6Uhi3FQ4QNLwcs4SapRmZu1lpQe1mUcLUoDe1A9IfI2zPlzsTKCgMs9SsqkS1UWAUq3kktQjui2m7fxAwqFdoMypyxREtsqUJ3WytdV4+00GmgtJjSindO/wDPsfParUTWpn1tUmq/Sr7/AKlZ7ITQn+MlhyEhM2qiTvoUg1JJ/wCkIoZmDQrDFDAbjhgKKCXChzBg3HbexImzcsgTu0w+VSkhEvs0oKyVbid5gsluAgja/tBOTKUAJJWoCWh5EkkqVupuljU6wWnxPFlzScVX/vYPVZlmwaeKm75/bubf2PMs4KQuWhKBMQlZSkMHUAVFuLvFrILkjvirwGFEiRKku/Zy0IccUpApFghQDcaR8VmybnfsfURhURqxwuTWKvbSCodmElmLnwHzi5mgA15vEcsgkA1etTwjoLZKjMkd8aKRH5EsrF7EU3eQ1e0VGJmKWVKWSCqwDkClxxjXz8MhQKOJPHmfExmp+wlhDuGBNhWH3wTwhGEv4itEOz8YtHxOKuD4aRPtPFumzElmgSTgZgplV3ih58YhnEiakHwaDhw7OzTx1/DTVsPkYwBIGUwoGUovT1jkKLvWiuN3+D0FNy2tBAu1HZk37o7hcWAoANQOSflzh2Jl5mYtmdj3H78I6L3182yPNBpUUslGZaOYdXKuvONHkypLd1Yp9mYBaJpzgF0m3MuPKndFljVBgK1+UFOaXcnw42rZ2QTQfSMj+KeBM3ATki6U9ozO+QhR52EanAlyzd9dIj2xgVLTZyyhle4IIy21eOxNKW4Kd1Z8swo2Ht37Az9nqKwkzMMfdmJBOT+iZ+kjQ2PlGOKhxj2YyUlaME0NF4udhezOKxcxCJMo/mZsil7iFZQ6glSqKIFWDmNf7JfhsVifNxaVK7Ba5X8MhWVUyYkBnmEgJRvAuLxkskYK2zjzqEtNDHo+1fwoWhGHTJmKXPmKyzBlJlS/1LK2dKQWAcEq0EWHst+ESlTFqxq/y5awEoRTtWuSTVKHoKOeUK/NYquzabNt7AnPhpE06SZb/wB2Wv8AmLHF4kuWNXt8osVSuzlZQG0JHPpaKfApKlu4N69f2jxZztnT4pIMx2Yy0pdza1y1BeggbYeFCc7cWc3pTu1i4RLoH0iI7gNqV4c4GU+KQ+MV3fcGxGICVMTQV8H+kSYKeFktp9t4RSYpedVRz7r1eLLYyAElTe86teNPJo7HDqsVHI5SoJNHoNWeOBIQPnHJ+NSOLjhXuOphsmeVJJIFWp8/GCkrV/2KN3NGQ9qthlUxOJkZDPFFS1uETUM+VRSQUkXCoq8F7SSZ2GkoVhMq80xeTNNCWOUOheY53y1Bs1o0m2MQClSTmchQfgVH1YiMbL2DOQklCkzBIKZSUL3SRMTKZQKUkEupqgUj3PwrWKHRkk1Fdv3PJ12nllbeOKcmjQbDnSlTCBIUn8qcT+aSGEpTiqdRR4G9ltmy8ViP4jIpEuQoplJK84VMDPM90UTVIvV7QzY6MSjfEmWrtpc2Uj85spUlW8dywCT4iNX7JbKOHwcqWps6QSpqjMolaq6hzFP4vrYSxuOGV3V8vtyK/DNHODUs0aauuF5oJxDJSSo2I/xDZM9K2IMB7RxaVKUkqSwJBqRUa+kN9n651EskUA83j52WNbaPY9eTntRbEuDw1+kRpVvAH4WB9W84dNlVBsSH5UtEaCCc1Rq3F3EK2tLksSJcTNCa+HViTAcnEukGtT3QFj55KylNdA3n9IJkhmBsKmHS7CMb3za8Ill4g5yG3QwfjyEZjaLnFUq2p74uZ+JZhcmtPFh3RXz5DzxqBUd3GMxp+TMu2Tr2aLyTIlpSBkdgKtfjrCismTiSS5D6X83hQ6iGWpV9hSdsNQ3bXy8IKwW2CAl6pexZ09LPGNOKsMooSILwi2SVAENdN7lqaiJFDa7PpJQxyRtpW0gHIU7sK3T9vaJkbTchvdbv/b/EY7B4oFxvMfiagPCDO3UmhJ4OAah+fP5xzbFPTQNNJx4QpQCSwDub1tB8jGS7ZqJFSeMYv+OWBvOH1TwFgQbV1gyVtBO6GLD3XDuTQmh8zBRnT+QuWkTXBqcbiRlJFRbRu+KVXsrgZ/aBeFkOoKBWmWgKDhgpKgKHUKvaG7PngBsrkk6hqUFeHOJcPPypISlTu/UUa1XcNwgo5XF7rJ56TwWkvDFKJAmlM1co7sxSQkuEqTnAHuqKTlLUqekS4qc6gKNd+fPwivmYplC7CrF6HWkR/wAeGJSxc0ta2vPSFym7qzFp+AjDznGarHnq9ud3pwgpM0M/HX7+7RTzcSwyBNuNKm0OOJZAGUsdXGnfRjxhXfn2CWnpFviZpyUsadAKPDJeFSiwAJ++6KZOPHZmjgpy+LX4UeHTMcXDkh2athVuoPrBOe6PJj0zsukrd+mnrAmNAWyHqS7X7jyitVtIgJZRJU2mnDna8cOOBa7li+p4CB3dkY9PKhSdmlySp8xqfVh0MFzpzOHLV72gSficwZNMl2OtGHOz90Q4zFOGFStkJ5OQC56PBRfB0dNsVpFerEVJJAzKSS54lxe9CKcjGplpIQzAnq0ZROGUmaHbInKXe5IckA6AEiLqTiqVsBmIqC5dm9T1h7aVIVixSacmPmYVIUCb3+cZvE4DF/xalAy/4MzkKVLGUryy5aCFvcDPLAyivjFwrFFRWoKAIbo3DhxrAS9oLABABK1tyAJAFdKUflG4pO2vcblhsjZntjzMaZ8qViEpTKTLMxBShQKSd0ImHRWVTkc49C2etWrdNL+lPWKfs0CYSHfVVhp3XeD5M11ZEsClySTwFBByncuBGLHObbZTbTwpM0JJq2dZFiwoACKORFxs9KUpSlLWZn6CvOAcVhlGZmzJdTNu1biawu0ylRegYO1nP7xmWd9hmDS7ZOTDsZiCHYghNH4HU04DzjqCEsd5mvw5xWgUd1dDWgNurxKV9o1bAAAcqkmEybbLdlKgbCSCJtRR3JL1zcOcHT5j5msaN1iPtahRq4ow+/sRFNmKBIBFHr0D05xrlbSFY8KxpsiQsFeYj4qU8etPWGp/mKLhiGPIcqiB553kHeNDQWrYHg8SbHmuhfFSizjTj1ihNEKwZJRb8v8A6WctZAYJBHf9IUWGHxCsobKza362jsULZXck/K5PtHmck7w+9YbPU00tTpChREfQy7mhkCv/AHB/4xBJWc6am4/8oUKFLuNQVgg6mNRnbue3SDZYqf7h6CFCgWEKQWBbl5vEhND0T6mFChTO8hGJND0+kNVp/ar1hQo1d2AgfZpqe6JNnqJyudPlChRngKfdkGJG6nqYmSHD9PUQoUacxs8flj7+ExwpHZPq6q98KFGrwB4G4ksaUoq3RMLZx3/9SP8A6mFCg490E/hY+cKf9z5wTs8b3j6x2FG+RPgC2d/LP958k0gXDKLr/vT6woUGu4OTs/vwEzphyAOWzDXkYi2ZMJMwkknNd4UKMNh8H38geRNUZRJJJycTqQ8Fk7p+/iP0hQoIKPc5hTuq5fvBOBpJmtzHmYUKOXxHS7Cl++j+xXoYFPuo6/WOwoV5DX3/AJAph31DSpb5wz2cPvcgfWFCijyZj+A0UlRyiukKFChB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детство-Винни-Пух-пятачок-олдскул-1365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8680"/>
            <a:ext cx="2623840" cy="1967880"/>
          </a:xfrm>
          <a:prstGeom prst="rect">
            <a:avLst/>
          </a:prstGeom>
        </p:spPr>
      </p:pic>
      <p:pic>
        <p:nvPicPr>
          <p:cNvPr id="6" name="Рисунок 5" descr="Oslik-Ia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2899792" cy="2156256"/>
          </a:xfrm>
          <a:prstGeom prst="rect">
            <a:avLst/>
          </a:prstGeom>
        </p:spPr>
      </p:pic>
      <p:pic>
        <p:nvPicPr>
          <p:cNvPr id="7" name="Рисунок 6" descr="o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6964" y="4149080"/>
            <a:ext cx="2707035" cy="2504305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348880"/>
            <a:ext cx="1289100" cy="1944216"/>
          </a:xfrm>
          <a:prstGeom prst="rect">
            <a:avLst/>
          </a:prstGeom>
        </p:spPr>
      </p:pic>
      <p:pic>
        <p:nvPicPr>
          <p:cNvPr id="9" name="Рисунок 8" descr="8181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221088"/>
            <a:ext cx="2910827" cy="21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7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7200800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atin typeface="+mj-lt"/>
                <a:ea typeface="+mj-ea"/>
                <a:cs typeface="+mj-cs"/>
              </a:rPr>
              <a:t>Alan Alexander Milne’s father was a doctor.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7200800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atin typeface="+mj-lt"/>
                <a:ea typeface="+mj-ea"/>
                <a:cs typeface="+mj-cs"/>
              </a:rPr>
              <a:t>Milne became a mathematician.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8064896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latin typeface="+mj-lt"/>
                <a:ea typeface="+mj-ea"/>
                <a:cs typeface="+mj-cs"/>
              </a:rPr>
              <a:t>In London Milne worked for a famous magazine.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7992888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atin typeface="+mj-lt"/>
                <a:ea typeface="+mj-ea"/>
                <a:cs typeface="+mj-cs"/>
              </a:rPr>
              <a:t>Christopher Robin is the name of a bear.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8352928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latin typeface="+mj-lt"/>
                <a:ea typeface="+mj-ea"/>
                <a:cs typeface="+mj-cs"/>
              </a:rPr>
              <a:t>Milne wrote a lot of poems for Christopher Robin.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8352928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latin typeface="+mj-lt"/>
                <a:ea typeface="+mj-ea"/>
                <a:cs typeface="+mj-cs"/>
              </a:rPr>
              <a:t>Milne wrote a book about Winnie-the-Pooh.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424936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atin typeface="+mj-lt"/>
                <a:ea typeface="+mj-ea"/>
                <a:cs typeface="+mj-cs"/>
              </a:rPr>
              <a:t>Milne drew illustrations for his book himself.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ван\Desktop\miln_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00" y="2421975"/>
            <a:ext cx="3516670" cy="4220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5175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b="49601"/>
          <a:stretch>
            <a:fillRect/>
          </a:stretch>
        </p:blipFill>
        <p:spPr bwMode="auto">
          <a:xfrm>
            <a:off x="971600" y="3020593"/>
            <a:ext cx="3096344" cy="1560535"/>
          </a:xfrm>
          <a:prstGeom prst="rect">
            <a:avLst/>
          </a:prstGeom>
          <a:noFill/>
        </p:spPr>
      </p:pic>
      <p:pic>
        <p:nvPicPr>
          <p:cNvPr id="7" name="Picture 15" descr="C:\Users\Иван\Desktop\unnamed.pn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971600" y="4544424"/>
            <a:ext cx="3096344" cy="153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188</Words>
  <Application>Microsoft Office PowerPoint</Application>
  <PresentationFormat>Экран (4:3)</PresentationFormat>
  <Paragraphs>33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TS102804846</vt:lpstr>
      <vt:lpstr>Alan A. Milne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Let’s warm up!</vt:lpstr>
      <vt:lpstr>Answer key</vt:lpstr>
      <vt:lpstr>1)Was it interesting for you to know about Alan Milne? 2)Can you speak about his life now? 3)And about Winnie-the-Pooh? </vt:lpstr>
      <vt:lpstr>H/w: continue the story of Winnie-the-Pooh, write what happened to his life in the museum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2014-11-23T15:00:00Z</dcterms:created>
  <dcterms:modified xsi:type="dcterms:W3CDTF">2014-11-23T17:38:12Z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