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55" autoAdjust="0"/>
  </p:normalViewPr>
  <p:slideViewPr>
    <p:cSldViewPr snapToGrid="0">
      <p:cViewPr varScale="1">
        <p:scale>
          <a:sx n="55" d="100"/>
          <a:sy n="55" d="100"/>
        </p:scale>
        <p:origin x="10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B01F4-8C8F-452E-9AAB-6F4EDF6C037E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7DA01-2B7D-42CC-9192-BE7FC698D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1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7DA01-2B7D-42CC-9192-BE7FC698DB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3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7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3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8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41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0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3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5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4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9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2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9A36C4-7B31-40E1-9D5D-B2CE4CE64059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2C6CBA-4A17-4FC6-B895-55E2FF35953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4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16" y="-1635300"/>
            <a:ext cx="11991371" cy="484148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900" b="1" dirty="0" smtClean="0"/>
              <a:t>A</a:t>
            </a:r>
            <a:r>
              <a:rPr lang="en-US" sz="4900" b="1" dirty="0"/>
              <a:t> big black bug bit the big black bear, 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but</a:t>
            </a:r>
            <a:r>
              <a:rPr lang="en-US" sz="4900" b="1" dirty="0"/>
              <a:t> the big black bear bit the big black bug </a:t>
            </a:r>
            <a:r>
              <a:rPr lang="en-US" sz="4900" b="1" dirty="0" smtClean="0"/>
              <a:t>back.</a:t>
            </a:r>
            <a:endParaRPr lang="ru-RU" sz="49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009">
            <a:off x="10208841" y="781648"/>
            <a:ext cx="1344103" cy="1745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8" r="-463" b="30553"/>
          <a:stretch/>
        </p:blipFill>
        <p:spPr>
          <a:xfrm>
            <a:off x="694481" y="3704443"/>
            <a:ext cx="5162308" cy="25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971" y="150472"/>
            <a:ext cx="10515600" cy="6660708"/>
          </a:xfrm>
        </p:spPr>
        <p:txBody>
          <a:bodyPr>
            <a:normAutofit/>
          </a:bodyPr>
          <a:lstStyle/>
          <a:p>
            <a:r>
              <a:rPr lang="en-US" b="1" dirty="0" smtClean="0"/>
              <a:t>budgie </a:t>
            </a:r>
            <a:r>
              <a:rPr lang="en-US" b="1" dirty="0"/>
              <a:t>['</a:t>
            </a:r>
            <a:r>
              <a:rPr lang="en-US" b="1" dirty="0" err="1"/>
              <a:t>bedʒɪ</a:t>
            </a:r>
            <a:r>
              <a:rPr lang="en-US" b="1" dirty="0"/>
              <a:t>]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                     goat </a:t>
            </a:r>
            <a:r>
              <a:rPr lang="en-US" b="1" dirty="0"/>
              <a:t>[</a:t>
            </a:r>
            <a:r>
              <a:rPr lang="en-US" b="1" dirty="0" err="1"/>
              <a:t>gəut</a:t>
            </a:r>
            <a:r>
              <a:rPr lang="en-US" b="1" dirty="0"/>
              <a:t>]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goldfish [</a:t>
            </a:r>
            <a:r>
              <a:rPr lang="en-US" b="1" dirty="0"/>
              <a:t>'</a:t>
            </a:r>
            <a:r>
              <a:rPr lang="en-US" b="1" dirty="0" err="1"/>
              <a:t>gəuldfɪʃ</a:t>
            </a:r>
            <a:r>
              <a:rPr lang="en-US" b="1" dirty="0"/>
              <a:t>]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        guinea pig </a:t>
            </a:r>
            <a:r>
              <a:rPr lang="en-US" b="1" dirty="0"/>
              <a:t>['</a:t>
            </a:r>
            <a:r>
              <a:rPr lang="en-US" b="1" dirty="0" err="1"/>
              <a:t>gɪnɪpɪg</a:t>
            </a:r>
            <a:r>
              <a:rPr lang="en-US" b="1" dirty="0"/>
              <a:t>]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60" y="1511"/>
            <a:ext cx="1660211" cy="1660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704" y="1796700"/>
            <a:ext cx="2340781" cy="1684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13901" r="9287" b="15075"/>
          <a:stretch/>
        </p:blipFill>
        <p:spPr>
          <a:xfrm>
            <a:off x="5373468" y="3172973"/>
            <a:ext cx="2075936" cy="16866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49" y="4016322"/>
            <a:ext cx="2075559" cy="207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248" t="20540" r="31509" b="15586"/>
          <a:stretch/>
        </p:blipFill>
        <p:spPr>
          <a:xfrm>
            <a:off x="794122" y="0"/>
            <a:ext cx="6766962" cy="63574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6691" y="216241"/>
            <a:ext cx="1643449" cy="10441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3" y="36955"/>
            <a:ext cx="1865376" cy="1459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582" y="4450492"/>
            <a:ext cx="2094342" cy="1321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93" y="503015"/>
            <a:ext cx="2089064" cy="1049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066" r="-926" b="-1"/>
          <a:stretch/>
        </p:blipFill>
        <p:spPr>
          <a:xfrm>
            <a:off x="9440563" y="92804"/>
            <a:ext cx="1893022" cy="19974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940" y="4210779"/>
            <a:ext cx="1942352" cy="20902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14" y="1839572"/>
            <a:ext cx="1845555" cy="1845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4498" y="15251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kern="1200" dirty="0" smtClean="0">
                <a:solidFill>
                  <a:schemeClr val="tx1"/>
                </a:solidFill>
              </a:rPr>
              <a:t>14</a:t>
            </a:r>
            <a:r>
              <a:rPr lang="en-US" sz="2000" b="1" kern="12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/>
              <a:t>elephant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0021" y="1410697"/>
            <a:ext cx="2138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 rhino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199549" y="1718459"/>
            <a:ext cx="1844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17 </a:t>
            </a:r>
            <a:r>
              <a:rPr lang="en-US" sz="2000" b="1" dirty="0" err="1" smtClean="0"/>
              <a:t>humster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06631" y="1987008"/>
            <a:ext cx="1762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16 chicken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63148" y="5642991"/>
            <a:ext cx="152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18 lion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556862" y="5163146"/>
            <a:ext cx="163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19 deer</a:t>
            </a:r>
            <a:endParaRPr lang="ru-RU" sz="20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3" y="2624345"/>
            <a:ext cx="2010591" cy="13379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269344" y="3782369"/>
            <a:ext cx="1779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 crocodile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569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97992"/>
              </p:ext>
            </p:extLst>
          </p:nvPr>
        </p:nvGraphicFramePr>
        <p:xfrm>
          <a:off x="630196" y="57873"/>
          <a:ext cx="10990785" cy="6278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3258">
                  <a:extLst>
                    <a:ext uri="{9D8B030D-6E8A-4147-A177-3AD203B41FA5}">
                      <a16:colId xmlns:a16="http://schemas.microsoft.com/office/drawing/2014/main" val="1585196166"/>
                    </a:ext>
                  </a:extLst>
                </a:gridCol>
                <a:gridCol w="3543258">
                  <a:extLst>
                    <a:ext uri="{9D8B030D-6E8A-4147-A177-3AD203B41FA5}">
                      <a16:colId xmlns:a16="http://schemas.microsoft.com/office/drawing/2014/main" val="3070041883"/>
                    </a:ext>
                  </a:extLst>
                </a:gridCol>
                <a:gridCol w="3904269">
                  <a:extLst>
                    <a:ext uri="{9D8B030D-6E8A-4147-A177-3AD203B41FA5}">
                      <a16:colId xmlns:a16="http://schemas.microsoft.com/office/drawing/2014/main" val="3111518933"/>
                    </a:ext>
                  </a:extLst>
                </a:gridCol>
              </a:tblGrid>
              <a:tr h="442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pets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farm animals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wild animals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971427"/>
                  </a:ext>
                </a:extLst>
              </a:tr>
              <a:tr h="5649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en-US" sz="4000" dirty="0" smtClean="0">
                          <a:effectLst/>
                        </a:rPr>
                        <a:t>dog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</a:rPr>
                        <a:t>goldfish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</a:rPr>
                        <a:t>tortoise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</a:rPr>
                        <a:t>rabbit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</a:rPr>
                        <a:t>cat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</a:rPr>
                        <a:t>budgie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</a:rPr>
                        <a:t>guinea pig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err="1" smtClean="0">
                          <a:effectLst/>
                        </a:rPr>
                        <a:t>humster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effectLst/>
                        </a:rPr>
                        <a:t>rabbit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effectLst/>
                        </a:rPr>
                        <a:t>sheep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effectLst/>
                        </a:rPr>
                        <a:t>goat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effectLst/>
                        </a:rPr>
                        <a:t>cow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effectLst/>
                        </a:rPr>
                        <a:t>duck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effectLst/>
                        </a:rPr>
                        <a:t>goose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effectLst/>
                        </a:rPr>
                        <a:t>hen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effectLst/>
                        </a:rPr>
                        <a:t>chicken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 </a:t>
                      </a:r>
                      <a:r>
                        <a:rPr lang="en-US" sz="4000" dirty="0" smtClean="0">
                          <a:effectLst/>
                        </a:rPr>
                        <a:t>elephant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rhino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crocodile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29594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-1290602" y="48259"/>
            <a:ext cx="1920798" cy="54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0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0" b="5418"/>
          <a:stretch/>
        </p:blipFill>
        <p:spPr>
          <a:xfrm>
            <a:off x="7860797" y="3170837"/>
            <a:ext cx="4331203" cy="3131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8" y="104170"/>
            <a:ext cx="2696901" cy="1529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146" y="1138908"/>
            <a:ext cx="10515600" cy="3811459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1. What pet has each person got?</a:t>
            </a:r>
            <a:br>
              <a:rPr lang="en-US" sz="6000" b="1" dirty="0" smtClean="0"/>
            </a:br>
            <a:r>
              <a:rPr lang="en-US" sz="6000" b="1" dirty="0" smtClean="0"/>
              <a:t>2. What are their pets’ names?</a:t>
            </a:r>
            <a:br>
              <a:rPr lang="en-US" sz="6000" b="1" dirty="0" smtClean="0"/>
            </a:br>
            <a:r>
              <a:rPr lang="en-US" sz="6000" b="1" dirty="0" smtClean="0"/>
              <a:t>3. How old are they?</a:t>
            </a:r>
            <a:br>
              <a:rPr lang="en-US" sz="6000" b="1" dirty="0" smtClean="0"/>
            </a:br>
            <a:r>
              <a:rPr lang="en-US" sz="6000" b="1" dirty="0" smtClean="0"/>
              <a:t>4. What do they usually do?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8107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589" y="550320"/>
            <a:ext cx="10515600" cy="52022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Homework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Post your message to the forum. Write about:</a:t>
            </a:r>
            <a:br>
              <a:rPr lang="en-US" dirty="0" smtClean="0"/>
            </a:br>
            <a:r>
              <a:rPr lang="en-US" dirty="0" smtClean="0"/>
              <a:t>1) type of pet</a:t>
            </a:r>
            <a:br>
              <a:rPr lang="en-US" dirty="0" smtClean="0"/>
            </a:br>
            <a:r>
              <a:rPr lang="en-US" dirty="0" smtClean="0"/>
              <a:t>2) name </a:t>
            </a:r>
            <a:br>
              <a:rPr lang="en-US" dirty="0" smtClean="0"/>
            </a:br>
            <a:r>
              <a:rPr lang="en-US" dirty="0" smtClean="0"/>
              <a:t>3) age</a:t>
            </a:r>
            <a:br>
              <a:rPr lang="en-US" dirty="0" smtClean="0"/>
            </a:br>
            <a:r>
              <a:rPr lang="en-US" dirty="0" smtClean="0"/>
              <a:t>4) description</a:t>
            </a:r>
            <a:br>
              <a:rPr lang="en-US" dirty="0" smtClean="0"/>
            </a:br>
            <a:r>
              <a:rPr lang="en-US" dirty="0" smtClean="0"/>
              <a:t>5) activities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89" y="2558005"/>
            <a:ext cx="6793211" cy="37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105</TotalTime>
  <Words>42</Words>
  <Application>Microsoft Office PowerPoint</Application>
  <PresentationFormat>Широкоэкранный</PresentationFormat>
  <Paragraphs>39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Times New Roman</vt:lpstr>
      <vt:lpstr>Ретро</vt:lpstr>
      <vt:lpstr> A big black bug bit the big black bear,  but the big black bear bit the big black bug back.</vt:lpstr>
      <vt:lpstr>budgie ['bedʒɪ]                                   goat [gəut]  goldfish ['gəuldfɪʃ]                      guinea pig ['gɪnɪpɪg]  </vt:lpstr>
      <vt:lpstr>Презентация PowerPoint</vt:lpstr>
      <vt:lpstr>Презентация PowerPoint</vt:lpstr>
      <vt:lpstr>1. What pet has each person got? 2. What are their pets’ names? 3. How old are they? 4. What do they usually do?</vt:lpstr>
      <vt:lpstr>Homework Post your message to the forum. Write about: 1) type of pet 2) name  3) age 4) description 5) activities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 big black bug bit the big black bear, but the big black bear bit the big black bug back.</dc:title>
  <dc:creator>Гребенкин Иван</dc:creator>
  <cp:lastModifiedBy>Гребенкин Иван</cp:lastModifiedBy>
  <cp:revision>9</cp:revision>
  <dcterms:created xsi:type="dcterms:W3CDTF">2019-12-25T13:43:59Z</dcterms:created>
  <dcterms:modified xsi:type="dcterms:W3CDTF">2019-12-25T15:29:55Z</dcterms:modified>
</cp:coreProperties>
</file>